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9" r:id="rId1"/>
    <p:sldMasterId id="2147483686" r:id="rId2"/>
    <p:sldMasterId id="2147483693" r:id="rId3"/>
    <p:sldMasterId id="2147483698" r:id="rId4"/>
    <p:sldMasterId id="2147483675" r:id="rId5"/>
  </p:sldMasterIdLst>
  <p:notesMasterIdLst>
    <p:notesMasterId r:id="rId27"/>
  </p:notesMasterIdLst>
  <p:handoutMasterIdLst>
    <p:handoutMasterId r:id="rId28"/>
  </p:handoutMasterIdLst>
  <p:sldIdLst>
    <p:sldId id="635" r:id="rId6"/>
    <p:sldId id="636" r:id="rId7"/>
    <p:sldId id="637" r:id="rId8"/>
    <p:sldId id="63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48" r:id="rId19"/>
    <p:sldId id="649" r:id="rId20"/>
    <p:sldId id="650" r:id="rId21"/>
    <p:sldId id="651" r:id="rId22"/>
    <p:sldId id="652" r:id="rId23"/>
    <p:sldId id="653" r:id="rId24"/>
    <p:sldId id="654" r:id="rId25"/>
    <p:sldId id="655" r:id="rId26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AA01"/>
    <a:srgbClr val="F99707"/>
    <a:srgbClr val="FCB504"/>
    <a:srgbClr val="B52217"/>
    <a:srgbClr val="960000"/>
    <a:srgbClr val="A400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5" autoAdjust="0"/>
    <p:restoredTop sz="94737" autoAdjust="0"/>
  </p:normalViewPr>
  <p:slideViewPr>
    <p:cSldViewPr>
      <p:cViewPr varScale="1">
        <p:scale>
          <a:sx n="112" d="100"/>
          <a:sy n="112" d="100"/>
        </p:scale>
        <p:origin x="17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322"/>
    </p:cViewPr>
  </p:sorterViewPr>
  <p:notesViewPr>
    <p:cSldViewPr>
      <p:cViewPr varScale="1">
        <p:scale>
          <a:sx n="81" d="100"/>
          <a:sy n="81" d="100"/>
        </p:scale>
        <p:origin x="-284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7F52D72-ED1D-48E3-B38D-D27DF71D5328}" type="datetimeFigureOut">
              <a:rPr lang="de-AT"/>
              <a:pPr>
                <a:defRPr/>
              </a:pPr>
              <a:t>23.05.2018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876E5-8CB2-488D-BB52-3FDCCA373F31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80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3163736-15EA-4775-815E-DDF88F21B7ED}" type="datetimeFigureOut">
              <a:rPr lang="de-AT"/>
              <a:pPr>
                <a:defRPr/>
              </a:pPr>
              <a:t>23.05.2018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AT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AT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EAC6C9-0F3A-40E0-896B-88DE66496CB5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975" y="-674688"/>
            <a:ext cx="9421813" cy="706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 userDrawn="1"/>
        </p:nvSpPr>
        <p:spPr>
          <a:xfrm>
            <a:off x="-180975" y="4437063"/>
            <a:ext cx="9648825" cy="2520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4" name="Rechteck 3"/>
          <p:cNvSpPr/>
          <p:nvPr userDrawn="1"/>
        </p:nvSpPr>
        <p:spPr>
          <a:xfrm>
            <a:off x="4859338" y="0"/>
            <a:ext cx="3816350" cy="908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9363" y="260350"/>
            <a:ext cx="34004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7"/>
          <p:cNvSpPr txBox="1">
            <a:spLocks noChangeArrowheads="1"/>
          </p:cNvSpPr>
          <p:nvPr userDrawn="1"/>
        </p:nvSpPr>
        <p:spPr>
          <a:xfrm>
            <a:off x="469900" y="1700213"/>
            <a:ext cx="7485063" cy="10810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AT" sz="3800" noProof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Hier fügen Sie den </a:t>
            </a:r>
            <a:br>
              <a:rPr lang="de-AT" sz="3800" noProof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de-AT" sz="3800" noProof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Titel der Präsentation ein.</a:t>
            </a:r>
            <a:endParaRPr lang="de-DE" sz="38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7" name="Rectangle 28"/>
          <p:cNvSpPr txBox="1">
            <a:spLocks noChangeArrowheads="1"/>
          </p:cNvSpPr>
          <p:nvPr userDrawn="1"/>
        </p:nvSpPr>
        <p:spPr>
          <a:xfrm>
            <a:off x="469900" y="3062288"/>
            <a:ext cx="7510463" cy="584200"/>
          </a:xfrm>
          <a:prstGeom prst="rect">
            <a:avLst/>
          </a:prstGeom>
        </p:spPr>
        <p:txBody>
          <a:bodyPr/>
          <a:lstStyle>
            <a:lvl1pPr marL="269875" indent="-269875" algn="l" defTabSz="914400" rtl="0" eaLnBrk="1" latinLnBrk="0" hangingPunct="1">
              <a:spcBef>
                <a:spcPct val="20000"/>
              </a:spcBef>
              <a:buSzPct val="65000"/>
              <a:buFont typeface="Wingdings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95350" indent="-354013" algn="l" defTabSz="914400" rtl="0" eaLnBrk="1" latinLnBrk="0" hangingPunct="1">
              <a:spcBef>
                <a:spcPct val="20000"/>
              </a:spcBef>
              <a:buFont typeface="Symbol" pitchFamily="18" charset="2"/>
              <a:buChar char="-"/>
              <a:defRPr sz="25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43025" indent="-269875" algn="l" defTabSz="914400" rtl="0" eaLnBrk="1" latinLnBrk="0" hangingPunct="1">
              <a:spcBef>
                <a:spcPct val="20000"/>
              </a:spcBef>
              <a:buSzPct val="65000"/>
              <a:buFont typeface="Wingdings" pitchFamily="2" charset="2"/>
              <a:buChar char="§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90700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de-DE" sz="2400" noProof="1"/>
              <a:t>Fügen Sie hier den Untertitel ein.</a:t>
            </a:r>
            <a:endParaRPr lang="de-DE" sz="240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4837113"/>
            <a:ext cx="6553200" cy="154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680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680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8313" y="1268760"/>
            <a:ext cx="8207375" cy="46081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541337" indent="0">
              <a:buNone/>
              <a:defRPr sz="2400"/>
            </a:lvl2pPr>
            <a:lvl3pPr marL="1073150" indent="0">
              <a:buNone/>
              <a:defRPr sz="2200"/>
            </a:lvl3pPr>
            <a:lvl4pPr marL="1436687" indent="0">
              <a:buNone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Titelmasterformat durch Klicken bearbeiten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467544" y="1268761"/>
            <a:ext cx="8208912" cy="4680520"/>
          </a:xfrm>
          <a:prstGeom prst="rect">
            <a:avLst/>
          </a:prstGeom>
        </p:spPr>
        <p:txBody>
          <a:bodyPr/>
          <a:lstStyle>
            <a:lvl1pPr marL="514350" indent="-51435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2600" baseline="0"/>
            </a:lvl1pPr>
            <a:lvl2pPr marL="998537" indent="-457200">
              <a:buClr>
                <a:schemeClr val="tx1">
                  <a:lumMod val="65000"/>
                  <a:lumOff val="35000"/>
                </a:schemeClr>
              </a:buClr>
              <a:buFont typeface="+mj-lt"/>
              <a:buAutoNum type="alphaLcPeriod"/>
              <a:defRPr sz="2300"/>
            </a:lvl2pPr>
            <a:lvl3pPr marL="1530350" indent="-457200">
              <a:buSzPct val="100000"/>
              <a:buFont typeface="Wingdings" pitchFamily="2" charset="2"/>
              <a:buChar char="§"/>
              <a:defRPr sz="2000" baseline="0"/>
            </a:lvl3pPr>
            <a:lvl4pPr marL="1893887" indent="-457200">
              <a:buFont typeface="+mj-lt"/>
              <a:buAutoNum type="arabicPeriod"/>
              <a:defRPr/>
            </a:lvl4pPr>
          </a:lstStyle>
          <a:p>
            <a:pPr lvl="0"/>
            <a:r>
              <a:rPr lang="en-US" dirty="0"/>
              <a:t>Textmasterformate durch Klicken bearbeiten</a:t>
            </a:r>
          </a:p>
          <a:p>
            <a:pPr lvl="1"/>
            <a:r>
              <a:rPr lang="en-US" dirty="0"/>
              <a:t>Zweite Ebene</a:t>
            </a:r>
          </a:p>
          <a:p>
            <a:pPr lvl="2"/>
            <a:r>
              <a:rPr lang="en-US" dirty="0"/>
              <a:t>Dritte Ebene</a:t>
            </a:r>
          </a:p>
          <a:p>
            <a:pPr lvl="3"/>
            <a:r>
              <a:rPr lang="en-US" dirty="0"/>
              <a:t>Vierte Ebene</a:t>
            </a:r>
          </a:p>
          <a:p>
            <a:pPr lvl="4"/>
            <a:r>
              <a:rPr lang="en-US" dirty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0000">
                <a:schemeClr val="bg1">
                  <a:lumMod val="65000"/>
                </a:schemeClr>
              </a:gs>
              <a:gs pos="0">
                <a:schemeClr val="tx1">
                  <a:lumMod val="61000"/>
                  <a:lumOff val="39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pic>
        <p:nvPicPr>
          <p:cNvPr id="90117" name="Grafik 6"/>
          <p:cNvPicPr>
            <a:picLocks noChangeAspect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16688" y="6259513"/>
            <a:ext cx="22812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hteck 8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D1B3A30B-827A-41C3-9327-D27E88FC99E1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4879B4"/>
              </a:gs>
              <a:gs pos="0">
                <a:schemeClr val="tx2"/>
              </a:gs>
              <a:gs pos="50000">
                <a:schemeClr val="accent1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pic>
        <p:nvPicPr>
          <p:cNvPr id="10246" name="Grafik 6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6688" y="6259513"/>
            <a:ext cx="22812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C5A4FFB9-E613-43CD-964A-AE1E9E6225EE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C00000"/>
              </a:gs>
              <a:gs pos="0">
                <a:srgbClr val="A40000">
                  <a:lumMod val="100000"/>
                </a:srgbClr>
              </a:gs>
              <a:gs pos="50000">
                <a:srgbClr val="D60000"/>
              </a:gs>
              <a:gs pos="100000">
                <a:srgbClr val="A80000">
                  <a:lumMod val="9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9" name="Rechteck 8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pic>
        <p:nvPicPr>
          <p:cNvPr id="17414" name="Grafik 6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6688" y="6259513"/>
            <a:ext cx="22812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96DD54E4-5D87-4DDA-86A7-5D3265BB197B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FFAA01"/>
              </a:gs>
              <a:gs pos="0">
                <a:srgbClr val="F99707"/>
              </a:gs>
              <a:gs pos="50000">
                <a:srgbClr val="FFC000"/>
              </a:gs>
              <a:gs pos="100000">
                <a:srgbClr val="F99707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12" name="Rechteck 11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rgbClr val="F99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pic>
        <p:nvPicPr>
          <p:cNvPr id="24582" name="Grafik 6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16688" y="6259513"/>
            <a:ext cx="22812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Masterfolie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9E0A7362-2F94-4D89-A5F0-263D764F0B24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80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Symbol" pitchFamily="18" charset="2"/>
        <a:buChar char="-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0">
              <a:schemeClr val="bg1">
                <a:tint val="80000"/>
                <a:satMod val="300000"/>
                <a:lumMod val="85000"/>
                <a:lumOff val="1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-7455" y="-12449"/>
            <a:ext cx="9252520" cy="849161"/>
          </a:xfrm>
          <a:prstGeom prst="rect">
            <a:avLst/>
          </a:prstGeom>
          <a:gradFill flip="none" rotWithShape="1">
            <a:gsLst>
              <a:gs pos="27000">
                <a:srgbClr val="FFAA01"/>
              </a:gs>
              <a:gs pos="0">
                <a:srgbClr val="F99707"/>
              </a:gs>
              <a:gs pos="50000">
                <a:srgbClr val="FFC000"/>
              </a:gs>
              <a:gs pos="100000">
                <a:srgbClr val="F99707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sp>
        <p:nvSpPr>
          <p:cNvPr id="9" name="Rechteck 8"/>
          <p:cNvSpPr/>
          <p:nvPr userDrawn="1"/>
        </p:nvSpPr>
        <p:spPr>
          <a:xfrm>
            <a:off x="-7938" y="-26988"/>
            <a:ext cx="9253538" cy="80963"/>
          </a:xfrm>
          <a:prstGeom prst="rect">
            <a:avLst/>
          </a:prstGeom>
          <a:solidFill>
            <a:srgbClr val="F99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/>
          </a:p>
        </p:txBody>
      </p:sp>
      <p:pic>
        <p:nvPicPr>
          <p:cNvPr id="30726" name="Grafik 6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688" y="6259513"/>
            <a:ext cx="22812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349250" y="6361113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Seite 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  <a:sym typeface="Wingdings" pitchFamily="2" charset="2"/>
              </a:rPr>
              <a:t>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t> </a:t>
            </a:r>
            <a:fld id="{046146C9-533C-4473-A975-7739642B77BB}" type="slidenum">
              <a:rPr lang="de-DE" sz="1000">
                <a:solidFill>
                  <a:schemeClr val="bg1">
                    <a:lumMod val="50000"/>
                  </a:schemeClr>
                </a:solidFill>
                <a:latin typeface="+mn-lt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  <a:latin typeface="+mn-lt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itchFamily="2" charset="2"/>
        <a:buChar char="§"/>
        <a:defRPr sz="28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1pPr>
      <a:lvl2pPr marL="895350" indent="-354013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-"/>
        <a:defRPr sz="25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343025" indent="-269875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itchFamily="2" charset="2"/>
        <a:buChar char="§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3pPr>
      <a:lvl4pPr marL="1790700" indent="-354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AB2BE-FFBE-4C54-8180-81BF39D9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MiFlora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err="1">
                <a:sym typeface="Wingdings" panose="05000000000000000000" pitchFamily="2" charset="2"/>
              </a:rPr>
              <a:t>OpenHab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400C9C-704C-4951-BBDC-BC5512419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4BF809-129B-4D9E-8184-26E9CD29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33016"/>
            <a:ext cx="7344816" cy="561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03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BF8B3-6D54-4B78-8C86-1E72F733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 </a:t>
            </a:r>
            <a:r>
              <a:rPr lang="de-DE" dirty="0" err="1"/>
              <a:t>Cronjob</a:t>
            </a:r>
            <a:r>
              <a:rPr lang="de-DE" dirty="0"/>
              <a:t> starten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DE88A7-C24F-4DCE-B738-200541C229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595A53-AE57-4E4A-BE5A-904F035A6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285" y="2748047"/>
            <a:ext cx="3971429" cy="1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31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96D29-5857-4832-BA65-03C63CF9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5405E2-5029-4446-9FB6-A7D7A8488B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CAB793-FF85-4396-8935-278612B2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571857"/>
            <a:ext cx="699047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3B3A2-9F3F-4456-A43F-950ADF46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BLE-Geräte scannen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C35EF3-C382-404E-94A4-E3F0AC473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30ACDE-BF32-400D-AE65-37F1D9DE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90" y="2095666"/>
            <a:ext cx="3647619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58BBB-9E7E-4AA2-A700-70FFA603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OH Items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BC12A8-D282-454C-8F05-604E30BF5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Mit JSONPATH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03745D-9B7A-41ED-8B9C-C87B836C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1804"/>
            <a:ext cx="9144000" cy="11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8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DCF06-3769-4C80-89A3-D72C3522F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Sitemap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74E922-C52C-4C4F-B566-0E925805D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Chart umschaltbar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5740B9-A722-430E-AC62-69BA35DE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5980"/>
            <a:ext cx="914400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9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F90C4-8A2F-420C-AFEB-B5F801CA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Persistence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D939F9-2A8B-4C6A-88E7-2CB3B8771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FF93C6-7B4E-4FAD-964D-3ADD4B75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7" y="1709952"/>
            <a:ext cx="6361905" cy="3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7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B55B3-0DCD-4BDA-837D-AE84267B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0F3C82-DC0D-4447-A1B4-155D12A6C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7F155E-8AE6-43F8-AD81-CCEE8ED6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2962"/>
            <a:ext cx="9144000" cy="24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5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B7E48D-9B33-4527-9FEF-B269638D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NodeRed</a:t>
            </a:r>
            <a:r>
              <a:rPr lang="de-DE" dirty="0"/>
              <a:t> mit Dashboard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1B73ED-BB0F-4E98-94EE-3B6FF1A4F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FFDC18-4321-4EA3-8DC4-9583FEAE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26636"/>
            <a:ext cx="6768752" cy="52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2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1F6AC4-E45E-42ED-A2D0-1ECFF890D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Wert aus JSON extrahieren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DC7051-4DA3-4FEC-8BC0-362EB36A1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Function-Node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48162F-3117-4D63-A808-2D7A332E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66" y="2138524"/>
            <a:ext cx="5666667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9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DA181-46CC-40D1-B645-2E7819BB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Text-</a:t>
            </a:r>
            <a:r>
              <a:rPr lang="de-DE" dirty="0" err="1"/>
              <a:t>Node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2332B7-D7B4-41DA-8AE1-4C73A8E86F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BFFA2F-C286-435E-8018-65886242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952" y="1484785"/>
            <a:ext cx="3914096" cy="38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1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4C1C09-63A6-49D9-BE07-67646D01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Auslesen vom </a:t>
            </a:r>
            <a:r>
              <a:rPr lang="de-DE" dirty="0" err="1"/>
              <a:t>Raspi</a:t>
            </a:r>
            <a:r>
              <a:rPr lang="de-DE" dirty="0"/>
              <a:t> aus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DF0D4A-A65D-4288-B38D-F304CA8A0A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CEDCA9-9BC9-42D2-A9B9-37AE3E2F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34222"/>
            <a:ext cx="6192688" cy="41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2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499C9-AE62-4A53-8F28-C96308D6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Chart-</a:t>
            </a:r>
            <a:r>
              <a:rPr lang="de-DE" dirty="0" err="1"/>
              <a:t>Node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6787FC-8C3C-4FC6-B865-27FCAAEA9D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904AE3-8520-425C-BB43-02D4B423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246484"/>
            <a:ext cx="4176464" cy="43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9E299-A83B-4F69-AC50-20EFBDB5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FD6F5E-4665-4395-BD1B-26BBDA2B4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FE742C-D8F4-455F-9DCA-A02A66E9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168"/>
            <a:ext cx="9144000" cy="45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DBBDD-3DDB-41A0-B34B-F9A54536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E6E9E0-1415-4F01-9653-92F6EAD6A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FD3A78-D256-4788-99ED-27015E05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1124744"/>
            <a:ext cx="6192690" cy="50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4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BD431A-B4EB-44C5-AB18-50780547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7637EF-2E4F-4501-9B9A-FFCE3E31D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903C0D-9A27-460E-AF18-613F2306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06143"/>
            <a:ext cx="6480720" cy="52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8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B31EC-7F9F-4E42-92CB-01CB2E3A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AC8375-3660-44C1-BD8C-68DB14EAE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9404B5-A4B5-4E6A-93F3-1AA2ED33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02399"/>
            <a:ext cx="7200800" cy="485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5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12B11-4596-4FD9-90A9-0937BE8A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Midnight </a:t>
            </a:r>
            <a:r>
              <a:rPr lang="de-DE" dirty="0" err="1"/>
              <a:t>commander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5DE2FD-89BF-43EE-AFE7-16397B8C96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C7D4AA-7484-4534-B6B2-14EF537FF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804769"/>
            <a:ext cx="6912770" cy="52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2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B47B2-797E-4870-9593-0395A43D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Angepasst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2995B9-300A-4AAE-98DA-C4AEDD86B6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046223-7308-49B4-BE32-4FFB0B68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851309"/>
            <a:ext cx="6048672" cy="54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5DB7A-1E68-42D3-BE42-873FF6A8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870FAE-C05D-40B6-BCDA-93E776DDEB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1912EB-8739-45DF-BFA2-14FBA908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" y="1214714"/>
            <a:ext cx="8904762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1E42A-5F72-471A-98EF-3471E21C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D32A7-3768-4DEA-99D8-7BD7ECA6E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610022-086E-44FC-84A8-EE2ED1EB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090905"/>
            <a:ext cx="7619048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67635"/>
      </p:ext>
    </p:extLst>
  </p:cSld>
  <p:clrMapOvr>
    <a:masterClrMapping/>
  </p:clrMapOvr>
</p:sld>
</file>

<file path=ppt/theme/theme1.xml><?xml version="1.0" encoding="utf-8"?>
<a:theme xmlns:a="http://schemas.openxmlformats.org/drawingml/2006/main" name="1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</Words>
  <Application>Microsoft Office PowerPoint</Application>
  <PresentationFormat>Bildschirmpräsentation (4:3)</PresentationFormat>
  <Paragraphs>17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Calibri</vt:lpstr>
      <vt:lpstr>Symbol</vt:lpstr>
      <vt:lpstr>Wingdings</vt:lpstr>
      <vt:lpstr>1_Larissa</vt:lpstr>
      <vt:lpstr>2_Larissa</vt:lpstr>
      <vt:lpstr>5_Larissa</vt:lpstr>
      <vt:lpstr>6_Larissa</vt:lpstr>
      <vt:lpstr>4_Larissa</vt:lpstr>
      <vt:lpstr>MiFlora  OpenHab</vt:lpstr>
      <vt:lpstr>Auslesen vom Raspi aus</vt:lpstr>
      <vt:lpstr>PowerPoint-Präsentation</vt:lpstr>
      <vt:lpstr>PowerPoint-Präsentation</vt:lpstr>
      <vt:lpstr>PowerPoint-Präsentation</vt:lpstr>
      <vt:lpstr>Midnight commander</vt:lpstr>
      <vt:lpstr>Angepasst</vt:lpstr>
      <vt:lpstr>PowerPoint-Präsentation</vt:lpstr>
      <vt:lpstr>PowerPoint-Präsentation</vt:lpstr>
      <vt:lpstr>Per Cronjob starten</vt:lpstr>
      <vt:lpstr>PowerPoint-Präsentation</vt:lpstr>
      <vt:lpstr>BLE-Geräte scannen</vt:lpstr>
      <vt:lpstr>OH Items</vt:lpstr>
      <vt:lpstr>Sitemap</vt:lpstr>
      <vt:lpstr>Persistence</vt:lpstr>
      <vt:lpstr>Ergebnis</vt:lpstr>
      <vt:lpstr>NodeRed mit Dashboard</vt:lpstr>
      <vt:lpstr>Wert aus JSON extrahieren</vt:lpstr>
      <vt:lpstr>Text-Node</vt:lpstr>
      <vt:lpstr>Chart-Node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Engleitner</dc:creator>
  <cp:lastModifiedBy>Lehrer Köck Gerald 1516</cp:lastModifiedBy>
  <cp:revision>407</cp:revision>
  <dcterms:created xsi:type="dcterms:W3CDTF">2011-08-18T07:37:01Z</dcterms:created>
  <dcterms:modified xsi:type="dcterms:W3CDTF">2018-05-23T09:39:34Z</dcterms:modified>
</cp:coreProperties>
</file>